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10"/>
  </p:notesMasterIdLst>
  <p:handoutMasterIdLst>
    <p:handoutMasterId r:id="rId11"/>
  </p:handoutMasterIdLst>
  <p:sldIdLst>
    <p:sldId id="276" r:id="rId5"/>
    <p:sldId id="257" r:id="rId6"/>
    <p:sldId id="258" r:id="rId7"/>
    <p:sldId id="27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 varScale="1">
        <p:scale>
          <a:sx n="83" d="100"/>
          <a:sy n="83" d="100"/>
        </p:scale>
        <p:origin x="552" y="77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9/2/2024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429B-9D9B-4862-86B0-1E8F0B471D49}"/>
              </a:ext>
            </a:extLst>
          </p:cNvPr>
          <p:cNvSpPr txBox="1"/>
          <p:nvPr/>
        </p:nvSpPr>
        <p:spPr>
          <a:xfrm>
            <a:off x="5016000" y="2905035"/>
            <a:ext cx="28017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TopicName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4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PresentedBy</a:t>
            </a:r>
            <a:endParaRPr lang="en-IN" sz="40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USN</a:t>
            </a:r>
          </a:p>
        </p:txBody>
      </p:sp>
    </p:spTree>
    <p:extLst>
      <p:ext uri="{BB962C8B-B14F-4D97-AF65-F5344CB8AC3E}">
        <p14:creationId xmlns:p14="http://schemas.microsoft.com/office/powerpoint/2010/main" val="303790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365125"/>
            <a:ext cx="9577800" cy="1325563"/>
          </a:xfrm>
        </p:spPr>
        <p:txBody>
          <a:bodyPr>
            <a:normAutofit/>
          </a:bodyPr>
          <a:lstStyle/>
          <a:p>
            <a:r>
              <a:rPr lang="en-IN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1825625"/>
            <a:ext cx="95778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 lvl="1" algn="just"/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first slide a Table of Contents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slide must use the same template.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add too much content per slide.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content in points.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heading as 40, Bold, Times New Roman; sub heading as 24, Bold, Times New Roman and rest of the content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40, Times New Roman.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must be Justified.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creativity for better presentation.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-24000" y="-2"/>
            <a:ext cx="1800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1260108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169</Words>
  <Application>Microsoft Office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Futura Cyrillic Book</vt:lpstr>
      <vt:lpstr>Futura-Bold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Heading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Surbhi Sharma</cp:lastModifiedBy>
  <cp:revision>43</cp:revision>
  <dcterms:created xsi:type="dcterms:W3CDTF">2021-09-07T04:22:00Z</dcterms:created>
  <dcterms:modified xsi:type="dcterms:W3CDTF">2024-09-02T03:34:48Z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